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0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3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9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1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6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6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7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2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97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3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58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7730" y="1444497"/>
            <a:ext cx="8448540" cy="1363098"/>
          </a:xfrm>
        </p:spPr>
        <p:txBody>
          <a:bodyPr>
            <a:noAutofit/>
          </a:bodyPr>
          <a:lstStyle/>
          <a:p>
            <a:pPr algn="l"/>
            <a:r>
              <a:rPr lang="sk-S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GEOGRAFICKÁ OLYMPIÁDA </a:t>
            </a:r>
            <a:br>
              <a:rPr lang="sk-SK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Vybrané prímorské strediská cestovného ruchu  v Európe </a:t>
            </a:r>
            <a:endParaRPr lang="sk-S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7075" y="3677394"/>
            <a:ext cx="7197726" cy="1405467"/>
          </a:xfrm>
        </p:spPr>
        <p:txBody>
          <a:bodyPr/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Kategória   a</a:t>
            </a: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915953" y="5323198"/>
            <a:ext cx="37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Nikoleta Mankovecká, II.A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4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záver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9403" y="2065867"/>
            <a:ext cx="9607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sobne som Benátky navštívila a rada by som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odporučila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čitateľom mojej práce, aby tiež navštívili toto mesto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keby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mám možnosť, navštívim Benátky opäť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8240" y="2580067"/>
            <a:ext cx="10131425" cy="1456267"/>
          </a:xfrm>
        </p:spPr>
        <p:txBody>
          <a:bodyPr>
            <a:noAutofit/>
          </a:bodyPr>
          <a:lstStyle/>
          <a:p>
            <a:r>
              <a:rPr lang="sk-SK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ĎAKUJEM za pozornosť </a:t>
            </a:r>
            <a:endParaRPr lang="sk-SK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cieľ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68947" y="2292440"/>
            <a:ext cx="9942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ieľom našej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práce je priblížiť mesto Benátky a zlepšiť cestovný ruch v tejto oblasti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mesto Benátky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chceme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našej práci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priblížiť čitateľom, aby sa o ňom dozvedeli viac 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mali záujem toto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mesto navštíviť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ozoberali sme históriu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mesta ako aj jeho súčasnosť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33082"/>
            <a:ext cx="10131425" cy="1456267"/>
          </a:xfrm>
        </p:spPr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dejiny a história mesta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benátky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812979" y="1589349"/>
            <a:ext cx="98770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tejto kapitole čitateľom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predstavujeme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pamiatky tohto mesta a jeho bohatú históriu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predstavujeme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vám jednu z viacerých pamiatok tohto mesta – symbol svätého Marka, teda okrídlený lev</a:t>
            </a:r>
          </a:p>
          <a:p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17" y="1177224"/>
            <a:ext cx="6822516" cy="483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0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základná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fyzicko-geografická 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charakteristika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benátok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91673" y="2434107"/>
            <a:ext cx="98255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ď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alšia kapitola je venovaná fyzicko-geografickým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podmienkam tohto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rozloha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Benátok je 414,57 km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štvorcových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oloha - prímorská</a:t>
            </a:r>
            <a:endParaRPr lang="sk-SK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odnebie – subtropické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yzicko-geografické podmienky vytvárajú predpoklady pre rozvoj cestovného ruchu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95" y="1846075"/>
            <a:ext cx="8620106" cy="484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32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438" y="0"/>
            <a:ext cx="10131425" cy="1456267"/>
          </a:xfrm>
        </p:spPr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Mapa mesta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benátky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1" y="1350612"/>
            <a:ext cx="7541490" cy="5212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8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LOKALIZAČNÉ PREDPOKLADY </a:t>
            </a:r>
            <a:r>
              <a:rPr lang="sk-S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ROZVOjA</a:t>
            </a:r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CESTOVNÉHO RUCHU BENÁTOK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352282" y="2065867"/>
            <a:ext cx="99553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tejto kapitole predovšetkým rozoberáme prírodné predpoklady,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kultúrno-historické a socio-ekonomické predpoklady rozvoja cestovného ruchu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 veľa vecí, pre ktoré by človek mal túto oblasť navštíviť a pokochať sa miestnymi tradíciami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stravovaní tu prevládajú plody mora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94" y="1897292"/>
            <a:ext cx="7133465" cy="476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6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223492" y="785612"/>
            <a:ext cx="8937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 turistov tu jednoznačne prevládajú gondoly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kultúrnych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podujatí tu bezpochyby nie je nič lepšie ako užiť si benátsky karneval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akúpiť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 tu dajú aj masky rôznych veľkostí a farieb</a:t>
            </a: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" y="634548"/>
            <a:ext cx="7555434" cy="527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33" y="950125"/>
            <a:ext cx="7757920" cy="580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189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KONKRÉTNE NÁVRHY NA ZATRAKTÍVNENIE DANEJ DESTINÁCIE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236372" y="2459865"/>
            <a:ext cx="9580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odľa môjho názoru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má mesto veľa plusov,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má aj určité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mínusy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ročne 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toto mesto navštívi približne 4 miliónov turistov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použitie verejnej toalety zaplatíte 1,50 eura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hotely a zariadenia pre turistov si však veľmi potrpia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2221377"/>
            <a:ext cx="9131255" cy="422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96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288360"/>
            <a:ext cx="6771873" cy="47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24" y="2034862"/>
            <a:ext cx="7436055" cy="40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92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ý">
  <a:themeElements>
    <a:clrScheme name="Nebeský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Nebeský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ý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TC103457452[[fn=Nebeské]]</Template>
  <TotalTime>62</TotalTime>
  <Words>273</Words>
  <Application>Microsoft Office PowerPoint</Application>
  <PresentationFormat>Širokouhlá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Nebeský</vt:lpstr>
      <vt:lpstr>GEOGRAFICKÁ OLYMPIÁDA   Vybrané prímorské strediská cestovného ruchu  v Európe </vt:lpstr>
      <vt:lpstr>cieľ</vt:lpstr>
      <vt:lpstr> dejiny a história mesta benátky</vt:lpstr>
      <vt:lpstr> základná fyzicko-geografická charakteristika benátok </vt:lpstr>
      <vt:lpstr>Mapa mesta benátky</vt:lpstr>
      <vt:lpstr> LOKALIZAČNÉ PREDPOKLADY ROZVOjA CESTOVNÉHO RUCHU BENÁTOK </vt:lpstr>
      <vt:lpstr>Prezentácia programu PowerPoint</vt:lpstr>
      <vt:lpstr> KONKRÉTNE NÁVRHY NA ZATRAKTÍVNENIE DANEJ DESTINÁCIE</vt:lpstr>
      <vt:lpstr>Prezentácia programu PowerPoint</vt:lpstr>
      <vt:lpstr> záver</vt:lpstr>
      <vt:lpstr>ĎAKUJEM za pozornosť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OLYMPIÁDA   Vybrané prímorské strediská cestovného ruchu  v Európe </dc:title>
  <dc:creator>Nikoleta Mankovecká</dc:creator>
  <cp:lastModifiedBy>NTB105</cp:lastModifiedBy>
  <cp:revision>12</cp:revision>
  <dcterms:created xsi:type="dcterms:W3CDTF">2014-03-21T03:59:09Z</dcterms:created>
  <dcterms:modified xsi:type="dcterms:W3CDTF">2014-03-24T10:19:41Z</dcterms:modified>
</cp:coreProperties>
</file>